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6" r:id="rId2"/>
    <p:sldId id="462" r:id="rId3"/>
    <p:sldId id="466" r:id="rId4"/>
    <p:sldId id="465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5" r:id="rId13"/>
    <p:sldId id="47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8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EA65-5F92-48F3-9D1E-6FEB9154C99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B31B-60DB-40D1-A143-0BD06D0FCE1F}" type="slidenum">
              <a:rPr lang="fr-FR" smtClean="0"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0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0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2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6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E4BC0-6AD4-4FDB-B807-C8DC2EB2DC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2ADB-BDD0-469A-9763-B030C0B32350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BB77-DFC5-4294-A6AC-9EA701090415}" type="slidenum">
              <a:rPr lang="fr-FR" smtClean="0"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6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cxnSp>
        <p:nvCxnSpPr>
          <p:cNvPr id="7" name="Đường nối Thẳng 6"/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pic>
        <p:nvPicPr>
          <p:cNvPr id="8" name="Hình ảnh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9"/>
            <a:ext cx="12192000" cy="4721841"/>
          </a:xfrm>
          <a:prstGeom prst="rect">
            <a:avLst/>
          </a:prstGeom>
        </p:spPr>
      </p:pic>
      <p:sp>
        <p:nvSpPr>
          <p:cNvPr id="14" name="Hình chữ nhật 13"/>
          <p:cNvSpPr/>
          <p:nvPr/>
        </p:nvSpPr>
        <p:spPr>
          <a:xfrm>
            <a:off x="2017067" y="4505498"/>
            <a:ext cx="186574" cy="1188720"/>
          </a:xfrm>
          <a:prstGeom prst="rect">
            <a:avLst/>
          </a:prstGeom>
          <a:gradFill flip="none" rotWithShape="1">
            <a:gsLst>
              <a:gs pos="0">
                <a:srgbClr val="0057A8"/>
              </a:gs>
              <a:gs pos="100000">
                <a:srgbClr val="009AD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3640" y="4576638"/>
            <a:ext cx="871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b="1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PROJET « ATN-WD 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3640" y="5168941"/>
            <a:ext cx="8997759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2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V0 – INSTALLATION &amp; GUIDE D’UTILISATION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5665" y="6444985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3A9EABB-9CB2-0327-4BB1-93AAFDEF0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08" y="1141298"/>
            <a:ext cx="5903936" cy="31979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DA9BA0-9A47-902F-E6C7-61583F45E452}"/>
              </a:ext>
            </a:extLst>
          </p:cNvPr>
          <p:cNvSpPr txBox="1"/>
          <p:nvPr/>
        </p:nvSpPr>
        <p:spPr>
          <a:xfrm>
            <a:off x="3974759" y="3557391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AB19BFE-0A77-66EA-D2D8-6F2E7E9EF7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279" y="1128266"/>
            <a:ext cx="5927997" cy="32109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95256A1-A055-681A-12B0-A1EB4785D3FB}"/>
              </a:ext>
            </a:extLst>
          </p:cNvPr>
          <p:cNvSpPr txBox="1"/>
          <p:nvPr/>
        </p:nvSpPr>
        <p:spPr>
          <a:xfrm>
            <a:off x="10075603" y="3557391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39B5E4-7DF6-F7C9-0500-C496376A4373}"/>
              </a:ext>
            </a:extLst>
          </p:cNvPr>
          <p:cNvSpPr txBox="1"/>
          <p:nvPr/>
        </p:nvSpPr>
        <p:spPr>
          <a:xfrm>
            <a:off x="7045723" y="3059668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2AA513-F047-84E9-B49A-3F1460CABB04}"/>
              </a:ext>
            </a:extLst>
          </p:cNvPr>
          <p:cNvSpPr txBox="1"/>
          <p:nvPr/>
        </p:nvSpPr>
        <p:spPr>
          <a:xfrm>
            <a:off x="1023119" y="4579485"/>
            <a:ext cx="10661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11.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Click on the “Start” button to start the data processing.</a:t>
            </a:r>
          </a:p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12.</a:t>
            </a:r>
            <a:r>
              <a:rPr lang="en-US" sz="2200" dirty="0">
                <a:latin typeface="Bahnschrift Light" panose="020B0502040204020203" pitchFamily="34" charset="0"/>
              </a:rPr>
              <a:t> Wait a few minutes until the process is completed.</a:t>
            </a:r>
          </a:p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13.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Click on the “Results” tab to view the results. </a:t>
            </a:r>
          </a:p>
        </p:txBody>
      </p:sp>
    </p:spTree>
    <p:extLst>
      <p:ext uri="{BB962C8B-B14F-4D97-AF65-F5344CB8AC3E}">
        <p14:creationId xmlns:p14="http://schemas.microsoft.com/office/powerpoint/2010/main" val="240600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6DFDB444-2811-9287-F1AC-8C54EF265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18" y="1138071"/>
            <a:ext cx="5933162" cy="32137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C1B902-DB70-8138-50E7-1D3368F4F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2621" y="1138071"/>
            <a:ext cx="5933163" cy="321379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A265FFB-E19D-F893-3638-5E5346176FE7}"/>
              </a:ext>
            </a:extLst>
          </p:cNvPr>
          <p:cNvSpPr txBox="1"/>
          <p:nvPr/>
        </p:nvSpPr>
        <p:spPr>
          <a:xfrm>
            <a:off x="1473674" y="2560303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A2E600-3863-5755-6BE4-7B1004079EC5}"/>
              </a:ext>
            </a:extLst>
          </p:cNvPr>
          <p:cNvSpPr txBox="1"/>
          <p:nvPr/>
        </p:nvSpPr>
        <p:spPr>
          <a:xfrm>
            <a:off x="1023119" y="4627110"/>
            <a:ext cx="1066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14.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Click on each result to view more in details. </a:t>
            </a:r>
          </a:p>
        </p:txBody>
      </p:sp>
    </p:spTree>
    <p:extLst>
      <p:ext uri="{BB962C8B-B14F-4D97-AF65-F5344CB8AC3E}">
        <p14:creationId xmlns:p14="http://schemas.microsoft.com/office/powerpoint/2010/main" val="291060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6D478048-9F13-8196-5FAB-CD0939DB6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143" y="966544"/>
            <a:ext cx="7837714" cy="42454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823C762-88C5-98B9-1CA9-7C462F6E3D43}"/>
              </a:ext>
            </a:extLst>
          </p:cNvPr>
          <p:cNvSpPr txBox="1"/>
          <p:nvPr/>
        </p:nvSpPr>
        <p:spPr>
          <a:xfrm>
            <a:off x="9538211" y="1518511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17D6C-5AD6-148E-296B-0FFA192D0399}"/>
              </a:ext>
            </a:extLst>
          </p:cNvPr>
          <p:cNvSpPr txBox="1"/>
          <p:nvPr/>
        </p:nvSpPr>
        <p:spPr>
          <a:xfrm>
            <a:off x="1023119" y="5503410"/>
            <a:ext cx="1066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15.</a:t>
            </a:r>
            <a:r>
              <a:rPr lang="en-US" sz="2200" dirty="0">
                <a:latin typeface="Bahnschrift Light" panose="020B0502040204020203" pitchFamily="34" charset="0"/>
              </a:rPr>
              <a:t> Click on the “Butt joint” to view the detected welds (type “</a:t>
            </a:r>
            <a:r>
              <a:rPr lang="en-US" sz="2200" dirty="0" err="1">
                <a:latin typeface="Bahnschrift Light" panose="020B0502040204020203" pitchFamily="34" charset="0"/>
              </a:rPr>
              <a:t>soudure</a:t>
            </a:r>
            <a:r>
              <a:rPr lang="en-US" sz="2200" dirty="0">
                <a:latin typeface="Bahnschrift Light" panose="020B0502040204020203" pitchFamily="34" charset="0"/>
              </a:rPr>
              <a:t> à </a:t>
            </a:r>
            <a:r>
              <a:rPr lang="en-US" sz="2200" dirty="0" err="1">
                <a:latin typeface="Bahnschrift Light" panose="020B0502040204020203" pitchFamily="34" charset="0"/>
              </a:rPr>
              <a:t>suivre</a:t>
            </a:r>
            <a:r>
              <a:rPr lang="en-US" sz="2200" dirty="0">
                <a:latin typeface="Bahnschrift Light" panose="020B0502040204020203" pitchFamily="34" charset="0"/>
              </a:rPr>
              <a:t>”). </a:t>
            </a:r>
          </a:p>
        </p:txBody>
      </p:sp>
    </p:spTree>
    <p:extLst>
      <p:ext uri="{BB962C8B-B14F-4D97-AF65-F5344CB8AC3E}">
        <p14:creationId xmlns:p14="http://schemas.microsoft.com/office/powerpoint/2010/main" val="286370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AA395FB9-66D0-54C9-3FBC-99EC2F4D7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8208" y="966544"/>
            <a:ext cx="8211613" cy="444795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3A1133B-29FE-D75C-A772-98804403E911}"/>
              </a:ext>
            </a:extLst>
          </p:cNvPr>
          <p:cNvSpPr txBox="1"/>
          <p:nvPr/>
        </p:nvSpPr>
        <p:spPr>
          <a:xfrm>
            <a:off x="1023119" y="5598660"/>
            <a:ext cx="1066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16.</a:t>
            </a:r>
            <a:r>
              <a:rPr lang="en-US" sz="2200" dirty="0">
                <a:latin typeface="Bahnschrift Light" panose="020B0502040204020203" pitchFamily="34" charset="0"/>
              </a:rPr>
              <a:t> Click on the link to download the excel file.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9C1D7D-076C-3FF9-921C-98A886EFA3F2}"/>
              </a:ext>
            </a:extLst>
          </p:cNvPr>
          <p:cNvSpPr txBox="1"/>
          <p:nvPr/>
        </p:nvSpPr>
        <p:spPr>
          <a:xfrm>
            <a:off x="5013836" y="1975711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2835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1. INSTALLATION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9933008-8C1F-630A-9F8E-D49DC2D459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8674"/>
          <a:stretch/>
        </p:blipFill>
        <p:spPr>
          <a:xfrm>
            <a:off x="1076947" y="1101047"/>
            <a:ext cx="10038106" cy="16002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9550356-FD93-ADFF-E856-375167ED9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594" y="2954033"/>
            <a:ext cx="3410125" cy="16002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6928D36-919F-22C9-F4EA-91ED8CF7C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0814" y="2954033"/>
            <a:ext cx="3973948" cy="300372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89E260-714E-F48B-C411-F0ED0D9D7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2858" y="2954034"/>
            <a:ext cx="3973946" cy="300371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9ADC19F-BCE0-C611-6655-C5C3AC1A5D28}"/>
              </a:ext>
            </a:extLst>
          </p:cNvPr>
          <p:cNvSpPr txBox="1"/>
          <p:nvPr/>
        </p:nvSpPr>
        <p:spPr>
          <a:xfrm>
            <a:off x="4886325" y="2349181"/>
            <a:ext cx="30168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2B800BF-B8FD-2DDA-963D-321338EE9723}"/>
              </a:ext>
            </a:extLst>
          </p:cNvPr>
          <p:cNvSpPr txBox="1"/>
          <p:nvPr/>
        </p:nvSpPr>
        <p:spPr>
          <a:xfrm>
            <a:off x="343896" y="3645708"/>
            <a:ext cx="30168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C649CBA-E59B-3948-4C98-C293E0541810}"/>
              </a:ext>
            </a:extLst>
          </p:cNvPr>
          <p:cNvSpPr txBox="1"/>
          <p:nvPr/>
        </p:nvSpPr>
        <p:spPr>
          <a:xfrm>
            <a:off x="4972050" y="5122222"/>
            <a:ext cx="30168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1F22758-29F2-A0D2-1C59-760FE1453524}"/>
              </a:ext>
            </a:extLst>
          </p:cNvPr>
          <p:cNvSpPr txBox="1"/>
          <p:nvPr/>
        </p:nvSpPr>
        <p:spPr>
          <a:xfrm>
            <a:off x="9848988" y="3941418"/>
            <a:ext cx="30168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228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1. INSTALLATION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43F099DC-37FD-105C-D348-58EE845BF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093" y="937802"/>
            <a:ext cx="3545935" cy="268020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B1D4E28-95CF-3935-A741-200484F4D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4990" y="940798"/>
            <a:ext cx="3545933" cy="26802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5034265-E72C-4478-C6D0-626C6A698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1093" y="3683296"/>
            <a:ext cx="3545935" cy="268020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C1F7935-B958-1481-283F-883306180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4990" y="3683296"/>
            <a:ext cx="3545933" cy="268020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EC336C7-9A21-6C2E-E3E5-3F01249AAA43}"/>
              </a:ext>
            </a:extLst>
          </p:cNvPr>
          <p:cNvSpPr txBox="1"/>
          <p:nvPr/>
        </p:nvSpPr>
        <p:spPr>
          <a:xfrm>
            <a:off x="3310900" y="3059668"/>
            <a:ext cx="30168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D55E37B-0633-0197-6B91-CE47D6AD5DB4}"/>
              </a:ext>
            </a:extLst>
          </p:cNvPr>
          <p:cNvSpPr txBox="1"/>
          <p:nvPr/>
        </p:nvSpPr>
        <p:spPr>
          <a:xfrm>
            <a:off x="7349500" y="1796058"/>
            <a:ext cx="30168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5E8E9C2-192F-3948-B020-059A263540AD}"/>
              </a:ext>
            </a:extLst>
          </p:cNvPr>
          <p:cNvSpPr txBox="1"/>
          <p:nvPr/>
        </p:nvSpPr>
        <p:spPr>
          <a:xfrm>
            <a:off x="4653925" y="5769223"/>
            <a:ext cx="30168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A7DF9C2-E989-5B61-9013-441132C8FDFE}"/>
              </a:ext>
            </a:extLst>
          </p:cNvPr>
          <p:cNvSpPr txBox="1"/>
          <p:nvPr/>
        </p:nvSpPr>
        <p:spPr>
          <a:xfrm>
            <a:off x="8206750" y="4625490"/>
            <a:ext cx="30168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2255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AA9CD7E-2B4D-36E8-2963-06B6FC5E5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443" y="1075962"/>
            <a:ext cx="1897482" cy="436946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7F3F40-A8EA-3B16-3B51-C97B676930E2}"/>
              </a:ext>
            </a:extLst>
          </p:cNvPr>
          <p:cNvSpPr txBox="1"/>
          <p:nvPr/>
        </p:nvSpPr>
        <p:spPr>
          <a:xfrm>
            <a:off x="1532183" y="305966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30DFC70-902C-AA70-A833-9793FF797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0004" y="1075961"/>
            <a:ext cx="8233796" cy="43742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E65B21A-5CDE-2FF5-FEEA-8C306215CB59}"/>
              </a:ext>
            </a:extLst>
          </p:cNvPr>
          <p:cNvSpPr txBox="1"/>
          <p:nvPr/>
        </p:nvSpPr>
        <p:spPr>
          <a:xfrm>
            <a:off x="9202707" y="2065099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AF38124-E0FE-7251-675F-E2924D9DD0A5}"/>
              </a:ext>
            </a:extLst>
          </p:cNvPr>
          <p:cNvSpPr txBox="1"/>
          <p:nvPr/>
        </p:nvSpPr>
        <p:spPr>
          <a:xfrm>
            <a:off x="853676" y="5508377"/>
            <a:ext cx="8981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1.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Click on the ATN-AXIMA icon on desktop.</a:t>
            </a:r>
          </a:p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2.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On the homepage, click on “Create Project“ to create a new project. </a:t>
            </a:r>
          </a:p>
        </p:txBody>
      </p:sp>
    </p:spTree>
    <p:extLst>
      <p:ext uri="{BB962C8B-B14F-4D97-AF65-F5344CB8AC3E}">
        <p14:creationId xmlns:p14="http://schemas.microsoft.com/office/powerpoint/2010/main" val="72670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794A5800-701B-2ECC-B81C-B56BF75A1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64" y="1135765"/>
            <a:ext cx="5692824" cy="302431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856D39C-E654-ECD8-2BED-33C5A5DC8244}"/>
              </a:ext>
            </a:extLst>
          </p:cNvPr>
          <p:cNvSpPr txBox="1"/>
          <p:nvPr/>
        </p:nvSpPr>
        <p:spPr>
          <a:xfrm>
            <a:off x="4099832" y="3434992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BA16874-4E1E-A74C-7D4E-1001ABCFE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6814" y="1135765"/>
            <a:ext cx="5692827" cy="30243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EB64CC5-D60F-3CEB-FD38-25DFDB62760A}"/>
              </a:ext>
            </a:extLst>
          </p:cNvPr>
          <p:cNvSpPr txBox="1"/>
          <p:nvPr/>
        </p:nvSpPr>
        <p:spPr>
          <a:xfrm>
            <a:off x="6373372" y="2542378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72B413F-CE65-EBE6-B087-17BC71C230B2}"/>
              </a:ext>
            </a:extLst>
          </p:cNvPr>
          <p:cNvSpPr txBox="1"/>
          <p:nvPr/>
        </p:nvSpPr>
        <p:spPr>
          <a:xfrm>
            <a:off x="853676" y="4460627"/>
            <a:ext cx="10661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3.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Enter the name (TEST 1) and the type (Object Detection) of this project, and then click on “Save“ button.</a:t>
            </a:r>
          </a:p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4.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Click on the image to open the workspace of this project.</a:t>
            </a:r>
          </a:p>
        </p:txBody>
      </p:sp>
    </p:spTree>
    <p:extLst>
      <p:ext uri="{BB962C8B-B14F-4D97-AF65-F5344CB8AC3E}">
        <p14:creationId xmlns:p14="http://schemas.microsoft.com/office/powerpoint/2010/main" val="414609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1ECF582B-2F90-368E-8AF1-B4076C66B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963" y="1025095"/>
            <a:ext cx="8092074" cy="438320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C6F2CD3-298A-5794-19D5-086D04D88CCB}"/>
              </a:ext>
            </a:extLst>
          </p:cNvPr>
          <p:cNvSpPr txBox="1"/>
          <p:nvPr/>
        </p:nvSpPr>
        <p:spPr>
          <a:xfrm>
            <a:off x="2897921" y="3003521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75A1CA-222A-CC0F-4076-F8B8AFCABC53}"/>
              </a:ext>
            </a:extLst>
          </p:cNvPr>
          <p:cNvSpPr txBox="1"/>
          <p:nvPr/>
        </p:nvSpPr>
        <p:spPr>
          <a:xfrm>
            <a:off x="1023119" y="5610302"/>
            <a:ext cx="1066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5.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Click on the “Upload Data“ tab to upload plans from pdf files. </a:t>
            </a:r>
          </a:p>
        </p:txBody>
      </p:sp>
    </p:spTree>
    <p:extLst>
      <p:ext uri="{BB962C8B-B14F-4D97-AF65-F5344CB8AC3E}">
        <p14:creationId xmlns:p14="http://schemas.microsoft.com/office/powerpoint/2010/main" val="229162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578EB088-A3B7-AC38-9B6F-56749AFAB1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486" y="951630"/>
            <a:ext cx="7963027" cy="431330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380F27D-DCD2-F255-0305-1F471E64CAAD}"/>
              </a:ext>
            </a:extLst>
          </p:cNvPr>
          <p:cNvSpPr txBox="1"/>
          <p:nvPr/>
        </p:nvSpPr>
        <p:spPr>
          <a:xfrm>
            <a:off x="5575665" y="3714097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857109-EE16-4F5F-275E-EB9F2BDEA262}"/>
              </a:ext>
            </a:extLst>
          </p:cNvPr>
          <p:cNvSpPr txBox="1"/>
          <p:nvPr/>
        </p:nvSpPr>
        <p:spPr>
          <a:xfrm>
            <a:off x="1023119" y="5441141"/>
            <a:ext cx="1066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6.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Click on the “Select file“ button to select a pdf file.</a:t>
            </a:r>
          </a:p>
        </p:txBody>
      </p:sp>
    </p:spTree>
    <p:extLst>
      <p:ext uri="{BB962C8B-B14F-4D97-AF65-F5344CB8AC3E}">
        <p14:creationId xmlns:p14="http://schemas.microsoft.com/office/powerpoint/2010/main" val="205429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A69A3CC-3C0D-99C9-6298-C1F1886CA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61" y="1173757"/>
            <a:ext cx="3686470" cy="27844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ED82B8-EF90-9A03-A925-05D4D17F6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948" y="1173758"/>
            <a:ext cx="7137428" cy="38661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E6042A9-BB06-CF86-23EA-69FF7D26C56F}"/>
              </a:ext>
            </a:extLst>
          </p:cNvPr>
          <p:cNvSpPr txBox="1"/>
          <p:nvPr/>
        </p:nvSpPr>
        <p:spPr>
          <a:xfrm>
            <a:off x="3057933" y="2041144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45CF36-3731-42CE-C49B-449752C509CC}"/>
              </a:ext>
            </a:extLst>
          </p:cNvPr>
          <p:cNvSpPr txBox="1"/>
          <p:nvPr/>
        </p:nvSpPr>
        <p:spPr>
          <a:xfrm>
            <a:off x="7166471" y="2016092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7882EA-83E9-15CA-8BCB-3E205C7732B7}"/>
              </a:ext>
            </a:extLst>
          </p:cNvPr>
          <p:cNvSpPr txBox="1"/>
          <p:nvPr/>
        </p:nvSpPr>
        <p:spPr>
          <a:xfrm>
            <a:off x="1023119" y="5141460"/>
            <a:ext cx="1066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7.</a:t>
            </a:r>
            <a:r>
              <a:rPr lang="de-DE" sz="2200" b="1" dirty="0">
                <a:latin typeface="Bahnschrift Light" panose="020B0502040204020203" pitchFamily="34" charset="0"/>
              </a:rPr>
              <a:t> </a:t>
            </a:r>
            <a:r>
              <a:rPr lang="de-DE" sz="2200" dirty="0">
                <a:latin typeface="Bahnschrift Light" panose="020B0502040204020203" pitchFamily="34" charset="0"/>
              </a:rPr>
              <a:t>Select a </a:t>
            </a:r>
            <a:r>
              <a:rPr lang="de-DE" sz="2200" dirty="0" err="1">
                <a:latin typeface="Bahnschrift Light" panose="020B0502040204020203" pitchFamily="34" charset="0"/>
              </a:rPr>
              <a:t>pdf</a:t>
            </a:r>
            <a:r>
              <a:rPr lang="de-DE" sz="2200" dirty="0">
                <a:latin typeface="Bahnschrift Light" panose="020B0502040204020203" pitchFamily="34" charset="0"/>
              </a:rPr>
              <a:t> </a:t>
            </a:r>
            <a:r>
              <a:rPr lang="de-DE" sz="2200" dirty="0" err="1">
                <a:latin typeface="Bahnschrift Light" panose="020B0502040204020203" pitchFamily="34" charset="0"/>
              </a:rPr>
              <a:t>file</a:t>
            </a:r>
            <a:r>
              <a:rPr lang="de-DE" sz="2200" dirty="0">
                <a:latin typeface="Bahnschrift Light" panose="020B0502040204020203" pitchFamily="34" charset="0"/>
              </a:rPr>
              <a:t>.</a:t>
            </a:r>
          </a:p>
          <a:p>
            <a:r>
              <a:rPr lang="de-DE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8.</a:t>
            </a:r>
            <a:r>
              <a:rPr lang="de-DE" sz="2200" dirty="0">
                <a:latin typeface="Bahnschrift Light" panose="020B0502040204020203" pitchFamily="34" charset="0"/>
              </a:rPr>
              <a:t> </a:t>
            </a:r>
            <a:r>
              <a:rPr lang="de-DE" sz="2200" dirty="0" err="1">
                <a:latin typeface="Bahnschrift Light" panose="020B0502040204020203" pitchFamily="34" charset="0"/>
              </a:rPr>
              <a:t>Wait</a:t>
            </a:r>
            <a:r>
              <a:rPr lang="de-DE" sz="2200" dirty="0">
                <a:latin typeface="Bahnschrift Light" panose="020B0502040204020203" pitchFamily="34" charset="0"/>
              </a:rPr>
              <a:t> a </a:t>
            </a:r>
            <a:r>
              <a:rPr lang="de-DE" sz="2200" dirty="0" err="1">
                <a:latin typeface="Bahnschrift Light" panose="020B0502040204020203" pitchFamily="34" charset="0"/>
              </a:rPr>
              <a:t>few</a:t>
            </a:r>
            <a:r>
              <a:rPr lang="de-DE" sz="2200" dirty="0">
                <a:latin typeface="Bahnschrift Light" panose="020B0502040204020203" pitchFamily="34" charset="0"/>
              </a:rPr>
              <a:t> </a:t>
            </a:r>
            <a:r>
              <a:rPr lang="de-DE" sz="2200" dirty="0" err="1">
                <a:latin typeface="Bahnschrift Light" panose="020B0502040204020203" pitchFamily="34" charset="0"/>
              </a:rPr>
              <a:t>seconds</a:t>
            </a:r>
            <a:r>
              <a:rPr lang="de-DE" sz="2200" dirty="0">
                <a:latin typeface="Bahnschrift Light" panose="020B0502040204020203" pitchFamily="34" charset="0"/>
              </a:rPr>
              <a:t>, </a:t>
            </a:r>
            <a:r>
              <a:rPr lang="de-DE" sz="2200" dirty="0" err="1">
                <a:latin typeface="Bahnschrift Light" panose="020B0502040204020203" pitchFamily="34" charset="0"/>
              </a:rPr>
              <a:t>the</a:t>
            </a:r>
            <a:r>
              <a:rPr lang="de-DE" sz="2200" dirty="0">
                <a:latin typeface="Bahnschrift Light" panose="020B0502040204020203" pitchFamily="34" charset="0"/>
              </a:rPr>
              <a:t> </a:t>
            </a:r>
            <a:r>
              <a:rPr lang="de-DE" sz="2200" dirty="0" err="1">
                <a:latin typeface="Bahnschrift Light" panose="020B0502040204020203" pitchFamily="34" charset="0"/>
              </a:rPr>
              <a:t>file</a:t>
            </a:r>
            <a:r>
              <a:rPr lang="de-DE" sz="2200" dirty="0">
                <a:latin typeface="Bahnschrift Light" panose="020B0502040204020203" pitchFamily="34" charset="0"/>
              </a:rPr>
              <a:t> </a:t>
            </a:r>
            <a:r>
              <a:rPr lang="de-DE" sz="2200" dirty="0" err="1">
                <a:latin typeface="Bahnschrift Light" panose="020B0502040204020203" pitchFamily="34" charset="0"/>
              </a:rPr>
              <a:t>name</a:t>
            </a:r>
            <a:r>
              <a:rPr lang="de-DE" sz="2200" dirty="0">
                <a:latin typeface="Bahnschrift Light" panose="020B0502040204020203" pitchFamily="34" charset="0"/>
              </a:rPr>
              <a:t> will </a:t>
            </a:r>
            <a:r>
              <a:rPr lang="de-DE" sz="2200" dirty="0" err="1">
                <a:latin typeface="Bahnschrift Light" panose="020B0502040204020203" pitchFamily="34" charset="0"/>
              </a:rPr>
              <a:t>appear</a:t>
            </a:r>
            <a:r>
              <a:rPr lang="de-DE" sz="2200" dirty="0">
                <a:latin typeface="Bahnschrift Light" panose="020B0502040204020203" pitchFamily="34" charset="0"/>
              </a:rPr>
              <a:t> on </a:t>
            </a:r>
            <a:r>
              <a:rPr lang="de-DE" sz="2200" dirty="0" err="1">
                <a:latin typeface="Bahnschrift Light" panose="020B0502040204020203" pitchFamily="34" charset="0"/>
              </a:rPr>
              <a:t>the</a:t>
            </a:r>
            <a:r>
              <a:rPr lang="de-DE" sz="2200" dirty="0">
                <a:latin typeface="Bahnschrift Light" panose="020B0502040204020203" pitchFamily="34" charset="0"/>
              </a:rPr>
              <a:t> </a:t>
            </a:r>
            <a:r>
              <a:rPr lang="de-DE" sz="2200" dirty="0" err="1">
                <a:latin typeface="Bahnschrift Light" panose="020B0502040204020203" pitchFamily="34" charset="0"/>
              </a:rPr>
              <a:t>list</a:t>
            </a:r>
            <a:r>
              <a:rPr lang="de-DE" sz="2200" dirty="0">
                <a:latin typeface="Bahnschrift Ligh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772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1684376" y="60885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961C927-F711-475D-9D5F-88C0ADF0C44E}" type="slidenum">
              <a:rPr lang="en-US" sz="2800" smtClean="0">
                <a:solidFill>
                  <a:schemeClr val="accent1">
                    <a:lumMod val="75000"/>
                  </a:schemeClr>
                </a:solidFill>
                <a:latin typeface="Bahnschrift Light" panose="020B0502040204020203" pitchFamily="34" charset="0"/>
              </a:rPr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2" name="Tiêu đề 1"/>
          <p:cNvSpPr txBox="1"/>
          <p:nvPr/>
        </p:nvSpPr>
        <p:spPr>
          <a:xfrm>
            <a:off x="8477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57A8"/>
                </a:solidFill>
                <a:latin typeface="Bahnschrift Light" panose="020B0502040204020203" pitchFamily="34" charset="0"/>
                <a:cs typeface="Calibri" panose="020F0502020204030204" pitchFamily="34" charset="0"/>
              </a:rPr>
              <a:t>2. GUIDE D’UTILISATION</a:t>
            </a:r>
          </a:p>
        </p:txBody>
      </p:sp>
      <p:cxnSp>
        <p:nvCxnSpPr>
          <p:cNvPr id="43" name="Đường nối Thẳng 4"/>
          <p:cNvCxnSpPr/>
          <p:nvPr/>
        </p:nvCxnSpPr>
        <p:spPr>
          <a:xfrm>
            <a:off x="931443" y="900247"/>
            <a:ext cx="1042235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5" descr="Ảnh có chứa đối tượng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6" y="6268977"/>
            <a:ext cx="1377230" cy="319629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00" y="6158551"/>
            <a:ext cx="594533" cy="488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82" y="6158551"/>
            <a:ext cx="488657" cy="48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42" y="6133467"/>
            <a:ext cx="541279" cy="541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A7F95-F41F-9361-7B58-38500E99EBFE}"/>
              </a:ext>
            </a:extLst>
          </p:cNvPr>
          <p:cNvSpPr txBox="1"/>
          <p:nvPr/>
        </p:nvSpPr>
        <p:spPr>
          <a:xfrm>
            <a:off x="5575665" y="6444985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57A8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08/04/2024</a:t>
            </a:r>
          </a:p>
        </p:txBody>
      </p:sp>
      <p:cxnSp>
        <p:nvCxnSpPr>
          <p:cNvPr id="5" name="Đường nối Thẳng 6">
            <a:extLst>
              <a:ext uri="{FF2B5EF4-FFF2-40B4-BE49-F238E27FC236}">
                <a16:creationId xmlns:a16="http://schemas.microsoft.com/office/drawing/2014/main" id="{AC2E6B89-8DD5-9F5F-00BB-810F5316FA1D}"/>
              </a:ext>
            </a:extLst>
          </p:cNvPr>
          <p:cNvCxnSpPr>
            <a:cxnSpLocks/>
          </p:cNvCxnSpPr>
          <p:nvPr/>
        </p:nvCxnSpPr>
        <p:spPr>
          <a:xfrm>
            <a:off x="1937657" y="6428792"/>
            <a:ext cx="7358743" cy="0"/>
          </a:xfrm>
          <a:prstGeom prst="line">
            <a:avLst/>
          </a:prstGeom>
          <a:ln>
            <a:solidFill>
              <a:srgbClr val="0D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66D99222-6C8A-CAED-DD90-EBC67A1F3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0" y="1141299"/>
            <a:ext cx="5965562" cy="32313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E7193BF-6885-E438-4E31-DE9E8C1A37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579" y="1141299"/>
            <a:ext cx="5965553" cy="323134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E7CB73F-74A2-1805-E56C-4374C6C3B1FC}"/>
              </a:ext>
            </a:extLst>
          </p:cNvPr>
          <p:cNvSpPr txBox="1"/>
          <p:nvPr/>
        </p:nvSpPr>
        <p:spPr>
          <a:xfrm>
            <a:off x="1494605" y="2740281"/>
            <a:ext cx="301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CFCD08-CF86-FF4B-5ECA-4219A79F7AE6}"/>
              </a:ext>
            </a:extLst>
          </p:cNvPr>
          <p:cNvSpPr txBox="1"/>
          <p:nvPr/>
        </p:nvSpPr>
        <p:spPr>
          <a:xfrm>
            <a:off x="7404466" y="1653533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C27A6B4-DEBE-E8A4-98BF-69FCDB379D8B}"/>
              </a:ext>
            </a:extLst>
          </p:cNvPr>
          <p:cNvSpPr txBox="1"/>
          <p:nvPr/>
        </p:nvSpPr>
        <p:spPr>
          <a:xfrm>
            <a:off x="1023119" y="4608060"/>
            <a:ext cx="1066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9.</a:t>
            </a:r>
            <a:r>
              <a:rPr lang="en-US" sz="2200" b="1" dirty="0">
                <a:latin typeface="Bahnschrift Light" panose="020B0502040204020203" pitchFamily="34" charset="0"/>
              </a:rPr>
              <a:t> </a:t>
            </a:r>
            <a:r>
              <a:rPr lang="en-US" sz="2200" dirty="0">
                <a:latin typeface="Bahnschrift Light" panose="020B0502040204020203" pitchFamily="34" charset="0"/>
              </a:rPr>
              <a:t>Click on each detected plan to view more in details. </a:t>
            </a:r>
          </a:p>
          <a:p>
            <a:r>
              <a:rPr lang="en-US" sz="2200" b="1" dirty="0">
                <a:highlight>
                  <a:srgbClr val="FFFF00"/>
                </a:highlight>
                <a:latin typeface="Bahnschrift Light" panose="020B0502040204020203" pitchFamily="34" charset="0"/>
              </a:rPr>
              <a:t>10.</a:t>
            </a:r>
            <a:r>
              <a:rPr lang="en-US" sz="2200" dirty="0">
                <a:latin typeface="Bahnschrift Light" panose="020B0502040204020203" pitchFamily="34" charset="0"/>
              </a:rPr>
              <a:t> Click on the arrow button to return to the previous page.</a:t>
            </a:r>
          </a:p>
        </p:txBody>
      </p:sp>
    </p:spTree>
    <p:extLst>
      <p:ext uri="{BB962C8B-B14F-4D97-AF65-F5344CB8AC3E}">
        <p14:creationId xmlns:p14="http://schemas.microsoft.com/office/powerpoint/2010/main" val="158522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Breitbild</PresentationFormat>
  <Paragraphs>91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Bahnschrift Light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 LE</dc:creator>
  <cp:lastModifiedBy>Nam LE</cp:lastModifiedBy>
  <cp:revision>1133</cp:revision>
  <dcterms:created xsi:type="dcterms:W3CDTF">2022-11-28T07:04:00Z</dcterms:created>
  <dcterms:modified xsi:type="dcterms:W3CDTF">2024-04-08T07:53:15Z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B386E8FCE95E412591483B57C5FE5C35</vt:lpwstr>
  </property>
  <property fmtid="{D5CDD505-2E9C-101B-9397-08002B2CF9AE}" pid="3" name="KSOProductBuildVer">
    <vt:lpwstr>1036-11.2.0.11516</vt:lpwstr>
  </property>
</Properties>
</file>